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4"/>
  </p:notesMasterIdLst>
  <p:sldIdLst>
    <p:sldId id="256" r:id="rId16"/>
    <p:sldId id="266" r:id="rId17"/>
    <p:sldId id="262" r:id="rId18"/>
    <p:sldId id="260" r:id="rId19"/>
    <p:sldId id="307" r:id="rId20"/>
    <p:sldId id="306" r:id="rId21"/>
    <p:sldId id="305" r:id="rId22"/>
    <p:sldId id="308" r:id="rId23"/>
    <p:sldId id="315" r:id="rId24"/>
    <p:sldId id="310" r:id="rId25"/>
    <p:sldId id="311" r:id="rId26"/>
    <p:sldId id="314" r:id="rId27"/>
    <p:sldId id="313" r:id="rId28"/>
    <p:sldId id="267" r:id="rId29"/>
    <p:sldId id="257" r:id="rId30"/>
    <p:sldId id="316" r:id="rId31"/>
    <p:sldId id="26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4701"/>
  </p:normalViewPr>
  <p:slideViewPr>
    <p:cSldViewPr snapToGrid="0" snapToObjects="1">
      <p:cViewPr varScale="1">
        <p:scale>
          <a:sx n="85" d="100"/>
          <a:sy n="85" d="100"/>
        </p:scale>
        <p:origin x="9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jpg"/><Relationship Id="rId26" Type="http://schemas.openxmlformats.org/officeDocument/2006/relationships/image" Target="../media/image43.jpg"/><Relationship Id="rId3" Type="http://schemas.openxmlformats.org/officeDocument/2006/relationships/image" Target="../media/image23.jpg"/><Relationship Id="rId21" Type="http://schemas.openxmlformats.org/officeDocument/2006/relationships/image" Target="../media/image39.jpg"/><Relationship Id="rId34" Type="http://schemas.openxmlformats.org/officeDocument/2006/relationships/image" Target="../media/image5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5" Type="http://schemas.openxmlformats.org/officeDocument/2006/relationships/image" Target="../media/image42.jpg"/><Relationship Id="rId33" Type="http://schemas.openxmlformats.org/officeDocument/2006/relationships/image" Target="../media/image50.jpg"/><Relationship Id="rId2" Type="http://schemas.openxmlformats.org/officeDocument/2006/relationships/image" Target="../media/image22.jpg"/><Relationship Id="rId16" Type="http://schemas.openxmlformats.org/officeDocument/2006/relationships/image" Target="../media/image34.jpg"/><Relationship Id="rId20" Type="http://schemas.openxmlformats.org/officeDocument/2006/relationships/image" Target="../media/image38.jpg"/><Relationship Id="rId29" Type="http://schemas.openxmlformats.org/officeDocument/2006/relationships/image" Target="../media/image4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11" Type="http://schemas.openxmlformats.org/officeDocument/2006/relationships/image" Target="../media/image29.jpg"/><Relationship Id="rId24" Type="http://schemas.openxmlformats.org/officeDocument/2006/relationships/image" Target="../media/image41.jpg"/><Relationship Id="rId32" Type="http://schemas.openxmlformats.org/officeDocument/2006/relationships/image" Target="../media/image49.jpg"/><Relationship Id="rId5" Type="http://schemas.openxmlformats.org/officeDocument/2006/relationships/image" Target="../media/image24.jpg"/><Relationship Id="rId15" Type="http://schemas.openxmlformats.org/officeDocument/2006/relationships/image" Target="../media/image33.jpg"/><Relationship Id="rId23" Type="http://schemas.openxmlformats.org/officeDocument/2006/relationships/image" Target="../media/image40.jpg"/><Relationship Id="rId28" Type="http://schemas.openxmlformats.org/officeDocument/2006/relationships/image" Target="../media/image45.jpg"/><Relationship Id="rId36" Type="http://schemas.openxmlformats.org/officeDocument/2006/relationships/image" Target="../media/image53.jpg"/><Relationship Id="rId10" Type="http://schemas.openxmlformats.org/officeDocument/2006/relationships/image" Target="../media/image28.jpg"/><Relationship Id="rId19" Type="http://schemas.openxmlformats.org/officeDocument/2006/relationships/image" Target="../media/image37.jpg"/><Relationship Id="rId31" Type="http://schemas.openxmlformats.org/officeDocument/2006/relationships/image" Target="../media/image48.jpg"/><Relationship Id="rId4" Type="http://schemas.openxmlformats.org/officeDocument/2006/relationships/image" Target="../media/image8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Relationship Id="rId22" Type="http://schemas.openxmlformats.org/officeDocument/2006/relationships/image" Target="../media/image21.jpg"/><Relationship Id="rId27" Type="http://schemas.openxmlformats.org/officeDocument/2006/relationships/image" Target="../media/image44.jpg"/><Relationship Id="rId30" Type="http://schemas.openxmlformats.org/officeDocument/2006/relationships/image" Target="../media/image47.jpg"/><Relationship Id="rId35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jpg"/><Relationship Id="rId18" Type="http://schemas.openxmlformats.org/officeDocument/2006/relationships/image" Target="../media/image69.jpg"/><Relationship Id="rId26" Type="http://schemas.openxmlformats.org/officeDocument/2006/relationships/image" Target="../media/image77.jpg"/><Relationship Id="rId39" Type="http://schemas.openxmlformats.org/officeDocument/2006/relationships/image" Target="../media/image90.jpg"/><Relationship Id="rId21" Type="http://schemas.openxmlformats.org/officeDocument/2006/relationships/image" Target="../media/image72.jpg"/><Relationship Id="rId34" Type="http://schemas.openxmlformats.org/officeDocument/2006/relationships/image" Target="../media/image85.jpg"/><Relationship Id="rId42" Type="http://schemas.openxmlformats.org/officeDocument/2006/relationships/image" Target="../media/image93.jpg"/><Relationship Id="rId47" Type="http://schemas.openxmlformats.org/officeDocument/2006/relationships/image" Target="../media/image98.jpg"/><Relationship Id="rId50" Type="http://schemas.openxmlformats.org/officeDocument/2006/relationships/image" Target="../media/image101.jpg"/><Relationship Id="rId55" Type="http://schemas.openxmlformats.org/officeDocument/2006/relationships/image" Target="../media/image106.jpg"/><Relationship Id="rId7" Type="http://schemas.openxmlformats.org/officeDocument/2006/relationships/image" Target="../media/image58.jpg"/><Relationship Id="rId2" Type="http://schemas.openxmlformats.org/officeDocument/2006/relationships/image" Target="../media/image54.jpg"/><Relationship Id="rId16" Type="http://schemas.openxmlformats.org/officeDocument/2006/relationships/image" Target="../media/image67.jpg"/><Relationship Id="rId20" Type="http://schemas.openxmlformats.org/officeDocument/2006/relationships/image" Target="../media/image71.jpg"/><Relationship Id="rId29" Type="http://schemas.openxmlformats.org/officeDocument/2006/relationships/image" Target="../media/image80.jpg"/><Relationship Id="rId41" Type="http://schemas.openxmlformats.org/officeDocument/2006/relationships/image" Target="../media/image92.jpg"/><Relationship Id="rId54" Type="http://schemas.openxmlformats.org/officeDocument/2006/relationships/image" Target="../media/image105.jpg"/><Relationship Id="rId62" Type="http://schemas.openxmlformats.org/officeDocument/2006/relationships/image" Target="../media/image113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24" Type="http://schemas.openxmlformats.org/officeDocument/2006/relationships/image" Target="../media/image75.jpg"/><Relationship Id="rId32" Type="http://schemas.openxmlformats.org/officeDocument/2006/relationships/image" Target="../media/image83.jpg"/><Relationship Id="rId37" Type="http://schemas.openxmlformats.org/officeDocument/2006/relationships/image" Target="../media/image88.jpg"/><Relationship Id="rId40" Type="http://schemas.openxmlformats.org/officeDocument/2006/relationships/image" Target="../media/image91.jpg"/><Relationship Id="rId45" Type="http://schemas.openxmlformats.org/officeDocument/2006/relationships/image" Target="../media/image96.jpg"/><Relationship Id="rId53" Type="http://schemas.openxmlformats.org/officeDocument/2006/relationships/image" Target="../media/image104.jpg"/><Relationship Id="rId58" Type="http://schemas.openxmlformats.org/officeDocument/2006/relationships/image" Target="../media/image109.jpg"/><Relationship Id="rId5" Type="http://schemas.openxmlformats.org/officeDocument/2006/relationships/image" Target="../media/image56.jpg"/><Relationship Id="rId15" Type="http://schemas.openxmlformats.org/officeDocument/2006/relationships/image" Target="../media/image66.jpg"/><Relationship Id="rId23" Type="http://schemas.openxmlformats.org/officeDocument/2006/relationships/image" Target="../media/image74.jpg"/><Relationship Id="rId28" Type="http://schemas.openxmlformats.org/officeDocument/2006/relationships/image" Target="../media/image79.jpg"/><Relationship Id="rId36" Type="http://schemas.openxmlformats.org/officeDocument/2006/relationships/image" Target="../media/image87.jpg"/><Relationship Id="rId49" Type="http://schemas.openxmlformats.org/officeDocument/2006/relationships/image" Target="../media/image100.jpg"/><Relationship Id="rId57" Type="http://schemas.openxmlformats.org/officeDocument/2006/relationships/image" Target="../media/image108.jpg"/><Relationship Id="rId61" Type="http://schemas.openxmlformats.org/officeDocument/2006/relationships/image" Target="../media/image112.jpg"/><Relationship Id="rId10" Type="http://schemas.openxmlformats.org/officeDocument/2006/relationships/image" Target="../media/image61.jpg"/><Relationship Id="rId19" Type="http://schemas.openxmlformats.org/officeDocument/2006/relationships/image" Target="../media/image70.jpg"/><Relationship Id="rId31" Type="http://schemas.openxmlformats.org/officeDocument/2006/relationships/image" Target="../media/image82.jpg"/><Relationship Id="rId44" Type="http://schemas.openxmlformats.org/officeDocument/2006/relationships/image" Target="../media/image95.jpg"/><Relationship Id="rId52" Type="http://schemas.openxmlformats.org/officeDocument/2006/relationships/image" Target="../media/image103.jpg"/><Relationship Id="rId60" Type="http://schemas.openxmlformats.org/officeDocument/2006/relationships/image" Target="../media/image11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Relationship Id="rId14" Type="http://schemas.openxmlformats.org/officeDocument/2006/relationships/image" Target="../media/image65.jpg"/><Relationship Id="rId22" Type="http://schemas.openxmlformats.org/officeDocument/2006/relationships/image" Target="../media/image73.jpg"/><Relationship Id="rId27" Type="http://schemas.openxmlformats.org/officeDocument/2006/relationships/image" Target="../media/image78.jpg"/><Relationship Id="rId30" Type="http://schemas.openxmlformats.org/officeDocument/2006/relationships/image" Target="../media/image81.jpg"/><Relationship Id="rId35" Type="http://schemas.openxmlformats.org/officeDocument/2006/relationships/image" Target="../media/image86.jpg"/><Relationship Id="rId43" Type="http://schemas.openxmlformats.org/officeDocument/2006/relationships/image" Target="../media/image94.jpg"/><Relationship Id="rId48" Type="http://schemas.openxmlformats.org/officeDocument/2006/relationships/image" Target="../media/image99.jpg"/><Relationship Id="rId56" Type="http://schemas.openxmlformats.org/officeDocument/2006/relationships/image" Target="../media/image107.jpg"/><Relationship Id="rId8" Type="http://schemas.openxmlformats.org/officeDocument/2006/relationships/image" Target="../media/image59.jpg"/><Relationship Id="rId51" Type="http://schemas.openxmlformats.org/officeDocument/2006/relationships/image" Target="../media/image102.jpg"/><Relationship Id="rId3" Type="http://schemas.openxmlformats.org/officeDocument/2006/relationships/image" Target="../media/image11.jpg"/><Relationship Id="rId12" Type="http://schemas.openxmlformats.org/officeDocument/2006/relationships/image" Target="../media/image63.jpg"/><Relationship Id="rId17" Type="http://schemas.openxmlformats.org/officeDocument/2006/relationships/image" Target="../media/image68.jpg"/><Relationship Id="rId25" Type="http://schemas.openxmlformats.org/officeDocument/2006/relationships/image" Target="../media/image76.jpg"/><Relationship Id="rId33" Type="http://schemas.openxmlformats.org/officeDocument/2006/relationships/image" Target="../media/image84.jpg"/><Relationship Id="rId38" Type="http://schemas.openxmlformats.org/officeDocument/2006/relationships/image" Target="../media/image89.jpg"/><Relationship Id="rId46" Type="http://schemas.openxmlformats.org/officeDocument/2006/relationships/image" Target="../media/image97.jpg"/><Relationship Id="rId59" Type="http://schemas.openxmlformats.org/officeDocument/2006/relationships/image" Target="../media/image1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andbook.com/linux-directory-structur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sz="4800" dirty="0">
                <a:effectLst/>
                <a:latin typeface="Calibri" panose="020F0502020204030204" pitchFamily="34" charset="0"/>
              </a:rPr>
              <a:t>2.4 Creating, Moving and Deleting Files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to Prepare for the LPI Linux Essentials Certification Exam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Session for Sunday, August 8,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76E3-6401-4A47-8A9F-180CA498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4A44B-8677-42E2-AB6C-E1A85377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FE09B-80F6-45BD-ABC9-012EA789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64" y="1226282"/>
            <a:ext cx="8479314" cy="45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DF31-6FC6-4C54-9427-487A6FAF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Globbing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E32D-6708-4730-BA58-2A22EAF2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637" y="2715967"/>
            <a:ext cx="4115508" cy="1980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?, *, or [ 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48598-3CE4-4F32-8EA2-ABEB3B24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05B9-5E46-4384-BB95-E5D3349B6FC0}"/>
              </a:ext>
            </a:extLst>
          </p:cNvPr>
          <p:cNvSpPr txBox="1"/>
          <p:nvPr/>
        </p:nvSpPr>
        <p:spPr>
          <a:xfrm>
            <a:off x="1168179" y="6061196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https://man7.org/linux/man-pages/man7/glob.7.html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548631C-1D02-4C4A-AEF3-A0C5800D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34" y="1941137"/>
            <a:ext cx="5362222" cy="27699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Question mark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?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matches a 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occurrence of any character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 asterisk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– matches 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or more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characters, including none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racket 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 ]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matches 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occurrence of characters in the 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2901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CEBA-C455-47F0-8BA1-22B086A1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, </a:t>
            </a:r>
            <a:r>
              <a:rPr lang="en-US" dirty="0" err="1"/>
              <a:t>rmdir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4C8A5-3887-4E7A-B413-94CF6071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66637-AAB0-428F-9129-7E97997E04C0}"/>
              </a:ext>
            </a:extLst>
          </p:cNvPr>
          <p:cNvSpPr txBox="1"/>
          <p:nvPr/>
        </p:nvSpPr>
        <p:spPr>
          <a:xfrm>
            <a:off x="360459" y="911415"/>
            <a:ext cx="58258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#creates a folder called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mv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newfolder2  #renames folder to be newfolder2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mv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folder/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#moves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into the folder directory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 -r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newfolder.bak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#copies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contents 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newfolder.bak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Note: -r option recursively copies folder and all contents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rm -rf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#deletes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newfolder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all contents. Use -f (force) option for protected files within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4" descr="Lightbox">
            <a:extLst>
              <a:ext uri="{FF2B5EF4-FFF2-40B4-BE49-F238E27FC236}">
                <a16:creationId xmlns:a16="http://schemas.microsoft.com/office/drawing/2014/main" id="{F7C4D716-1521-43EE-8839-7636F4D3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3" y="1637596"/>
            <a:ext cx="58007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ghtbox">
            <a:extLst>
              <a:ext uri="{FF2B5EF4-FFF2-40B4-BE49-F238E27FC236}">
                <a16:creationId xmlns:a16="http://schemas.microsoft.com/office/drawing/2014/main" id="{CC7AE319-E5D9-4777-A507-A6CF8F22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41" y="2493436"/>
            <a:ext cx="58007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ghtbox">
            <a:extLst>
              <a:ext uri="{FF2B5EF4-FFF2-40B4-BE49-F238E27FC236}">
                <a16:creationId xmlns:a16="http://schemas.microsoft.com/office/drawing/2014/main" id="{6A4752EE-7DB8-4A27-98CB-6AA2E446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58" y="3699582"/>
            <a:ext cx="58007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0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65C3-755C-4E58-90FC-DCAD62A7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cat, echo,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35C5-4AA2-4837-885A-BBBC174E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737D9-3882-4A7A-BDD5-FEDCA0298DF3}"/>
              </a:ext>
            </a:extLst>
          </p:cNvPr>
          <p:cNvSpPr txBox="1"/>
          <p:nvPr/>
        </p:nvSpPr>
        <p:spPr>
          <a:xfrm>
            <a:off x="429764" y="1447406"/>
            <a:ext cx="53057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 ways to create files: cat, echo touch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cat: create a file with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echo: put content into a new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touch: create a file without content (empty file)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2E7A9-FF96-4743-A456-C550B492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39" y="1538524"/>
            <a:ext cx="7723809" cy="37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DD22F-3BA0-4711-AD4D-79179FB2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26" y="1289827"/>
            <a:ext cx="7044034" cy="492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2B5AEB-9C5B-44B8-A895-BE071232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70" y="1194547"/>
            <a:ext cx="7044034" cy="50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6981" y="717442"/>
            <a:ext cx="5173649" cy="612885"/>
          </a:xfrm>
        </p:spPr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7193" y="1023884"/>
            <a:ext cx="5173649" cy="3556756"/>
          </a:xfrm>
        </p:spPr>
        <p:txBody>
          <a:bodyPr>
            <a:normAutofit/>
          </a:bodyPr>
          <a:lstStyle/>
          <a:p>
            <a:r>
              <a:rPr lang="en-US" sz="2400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3B50F-3DBF-4133-940A-B023BD5B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2444961"/>
            <a:ext cx="1597280" cy="19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4458-D971-4B83-9921-69A47C7A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5706-64B0-438F-8600-A417BB4E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CAB4D-80AE-4DF1-949A-7BD071E99605}"/>
              </a:ext>
            </a:extLst>
          </p:cNvPr>
          <p:cNvSpPr txBox="1"/>
          <p:nvPr/>
        </p:nvSpPr>
        <p:spPr>
          <a:xfrm>
            <a:off x="189567" y="62136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Linux has 3 basic file types</a:t>
            </a: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Ordinary/regular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A3A3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solidFill>
                <a:srgbClr val="3A3A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A3A3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5B00A-2EF1-47F1-9FB2-29E237790DB7}"/>
              </a:ext>
            </a:extLst>
          </p:cNvPr>
          <p:cNvSpPr txBox="1"/>
          <p:nvPr/>
        </p:nvSpPr>
        <p:spPr>
          <a:xfrm>
            <a:off x="150056" y="3063406"/>
            <a:ext cx="61750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Special files </a:t>
            </a:r>
            <a:r>
              <a:rPr lang="en-US" b="1" i="1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communicate or point</a:t>
            </a:r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files with device drivers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 files via unbuffered serial access with system hardware (1 character at a time)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ipes/named pipes for inter-process comms, connecting the output of one process to the input of another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ocket files to transfer data and information between processes running in different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symbolic links reference </a:t>
            </a:r>
            <a:r>
              <a:rPr lang="en-US" b="0" i="0" u="sng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 (think of these links as “pointing” to other files like directories or regular files)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527FD-2F41-4B27-AACD-3DE202666EDA}"/>
              </a:ext>
            </a:extLst>
          </p:cNvPr>
          <p:cNvSpPr txBox="1"/>
          <p:nvPr/>
        </p:nvSpPr>
        <p:spPr>
          <a:xfrm>
            <a:off x="189567" y="1967192"/>
            <a:ext cx="6175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Directories </a:t>
            </a:r>
            <a:r>
              <a:rPr lang="en-US" b="1" i="1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  <a:r>
              <a:rPr lang="en-US" b="1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 ordinary and other special files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organized in a hierarchy starting from the root (/) directory</a:t>
            </a:r>
          </a:p>
        </p:txBody>
      </p:sp>
    </p:spTree>
    <p:extLst>
      <p:ext uri="{BB962C8B-B14F-4D97-AF65-F5344CB8AC3E}">
        <p14:creationId xmlns:p14="http://schemas.microsoft.com/office/powerpoint/2010/main" val="26549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Topics/Weightings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LPI Retake Policy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the Linux Essentials v1.6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7094423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(with 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Minimum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</a:t>
            </a:r>
            <a:r>
              <a:rPr lang="en-US" sz="2400" baseline="30000" dirty="0">
                <a:solidFill>
                  <a:schemeClr val="tx2"/>
                </a:solidFill>
              </a:rPr>
              <a:t>1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total exam weight count is 40, thus 40 questions. For each topic area, if an objective has a weight of 4, there will be 4 questions on the exam related to the objective.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5" y="1903572"/>
            <a:ext cx="2133119" cy="3082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982980" y="6235306"/>
            <a:ext cx="6932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Example: with/without leading path in a case where the answer is a command</a:t>
            </a:r>
          </a:p>
        </p:txBody>
      </p:sp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  <a:r>
              <a:rPr lang="en-US" baseline="30000" dirty="0"/>
              <a:t>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/>
              <a:t>Finding Your Way on a Linux System</a:t>
            </a:r>
          </a:p>
          <a:p>
            <a:r>
              <a:rPr lang="en-US" sz="2400" dirty="0"/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59" y="1906443"/>
            <a:ext cx="2341707" cy="23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D99AD-2EB5-4D70-896B-24FC23B3AFFF}"/>
              </a:ext>
            </a:extLst>
          </p:cNvPr>
          <p:cNvSpPr txBox="1"/>
          <p:nvPr/>
        </p:nvSpPr>
        <p:spPr>
          <a:xfrm>
            <a:off x="982980" y="6235306"/>
            <a:ext cx="6421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2. https://wiki.lpi.org/wiki/Linux_Essentials_Objectives_V1.6#Introduction</a:t>
            </a:r>
          </a:p>
        </p:txBody>
      </p:sp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78470"/>
              </p:ext>
            </p:extLst>
          </p:nvPr>
        </p:nvGraphicFramePr>
        <p:xfrm>
          <a:off x="576580" y="641240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982980" y="6235306"/>
            <a:ext cx="6229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3. https://wiki.lpi.org/wiki/Linux_Essentials_Objectives_V1.6#Objectives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DAE6F6-E8AE-4DA2-AA8B-B22BB3534974}"/>
              </a:ext>
            </a:extLst>
          </p:cNvPr>
          <p:cNvSpPr/>
          <p:nvPr/>
        </p:nvSpPr>
        <p:spPr>
          <a:xfrm>
            <a:off x="504113" y="1942608"/>
            <a:ext cx="665194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weight of “1” equates to 1 exam question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268" y="641242"/>
            <a:ext cx="5173649" cy="612885"/>
          </a:xfrm>
        </p:spPr>
        <p:txBody>
          <a:bodyPr/>
          <a:lstStyle/>
          <a:p>
            <a:r>
              <a:rPr lang="en-US" dirty="0"/>
              <a:t>LPI Exam Re-Take Policy</a:t>
            </a:r>
            <a:r>
              <a:rPr lang="en-US" baseline="30000" dirty="0"/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982980" y="6235306"/>
            <a:ext cx="3346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4. LPI, at https://www.lpi.org/policies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2.4 Creating, Moving and Deleting Files</a:t>
            </a:r>
            <a:r>
              <a:rPr lang="en-US" baseline="30000" dirty="0">
                <a:effectLst/>
                <a:latin typeface="Calibri" panose="020F0502020204030204" pitchFamily="34" charset="0"/>
              </a:rPr>
              <a:t>5</a:t>
            </a:r>
            <a:endParaRPr lang="en-US" sz="4800" baseline="30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1034851"/>
            <a:ext cx="5345112" cy="40183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2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 and directories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sensitivity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Globbing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Files used, terms, and utilities: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mv, cp, rm, touch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rmdir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DEE85-7930-4193-A1AE-5DD172E7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8" y="2245451"/>
            <a:ext cx="1466141" cy="2118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86875-0A59-41EB-BE37-E2F9CD28ED8B}"/>
              </a:ext>
            </a:extLst>
          </p:cNvPr>
          <p:cNvSpPr txBox="1"/>
          <p:nvPr/>
        </p:nvSpPr>
        <p:spPr>
          <a:xfrm>
            <a:off x="887730" y="6330556"/>
            <a:ext cx="786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5. Linux Professional Institute at https://www.lpi.org/our-certifications/exam-010-objectives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CB6595-D181-41F3-A43E-06F127A21857}"/>
              </a:ext>
            </a:extLst>
          </p:cNvPr>
          <p:cNvSpPr txBox="1"/>
          <p:nvPr/>
        </p:nvSpPr>
        <p:spPr>
          <a:xfrm>
            <a:off x="6456459" y="1450963"/>
            <a:ext cx="54984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Maintained by the Linux Foundation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in all Unix-like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Defines directory structure/contents in Linux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files and directories appear under the root directory or “ / 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5DE03-2E74-428A-A190-EB5C743B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B4BE2-1EC3-4678-A475-63F4BE4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File Hierarchy System (FHS)</a:t>
            </a:r>
            <a:r>
              <a:rPr lang="en-US" baseline="30000" dirty="0"/>
              <a:t>6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644C24E-2CA6-4090-B968-BFBA7B7A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285952"/>
            <a:ext cx="8158327" cy="6286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FE729-B9DA-4FB4-8BD6-25950BFBD685}"/>
              </a:ext>
            </a:extLst>
          </p:cNvPr>
          <p:cNvSpPr txBox="1"/>
          <p:nvPr/>
        </p:nvSpPr>
        <p:spPr>
          <a:xfrm>
            <a:off x="982980" y="6291751"/>
            <a:ext cx="6754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The Linux handbook at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https://linuxhandbook.com/linux-directory-structure/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4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370-D351-4D27-A825-F3DF3826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True or False?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464646"/>
                </a:solidFill>
              </a:rPr>
              <a:t>Everything in Linux is a file.</a:t>
            </a:r>
            <a:br>
              <a:rPr lang="en-US" b="0" dirty="0">
                <a:solidFill>
                  <a:srgbClr val="464646"/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EF5A7-6772-4083-9F07-7D2F35BA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9721E-E01E-456A-BE8F-CBDCFD396AF6}"/>
              </a:ext>
            </a:extLst>
          </p:cNvPr>
          <p:cNvSpPr/>
          <p:nvPr/>
        </p:nvSpPr>
        <p:spPr>
          <a:xfrm>
            <a:off x="7522079" y="3483487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C01FAB-E442-49CE-AF29-018946EB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62" y="1516828"/>
            <a:ext cx="10140203" cy="41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8259</TotalTime>
  <Words>971</Words>
  <Application>Microsoft Office PowerPoint</Application>
  <PresentationFormat>Widescreen</PresentationFormat>
  <Paragraphs>168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2.4 Creating, Moving and Deleting Files</vt:lpstr>
      <vt:lpstr>PowerPoint Presentation</vt:lpstr>
      <vt:lpstr>About the Linux Essentials v1.6 </vt:lpstr>
      <vt:lpstr>5 Exam Domains2</vt:lpstr>
      <vt:lpstr>Exam Topics/Weightings</vt:lpstr>
      <vt:lpstr>LPI Exam Re-Take Policy4</vt:lpstr>
      <vt:lpstr>2.4 Creating, Moving and Deleting Files5</vt:lpstr>
      <vt:lpstr>The File Hierarchy System (FHS)6 </vt:lpstr>
      <vt:lpstr>True or False?   Everything in Linux is a file. </vt:lpstr>
      <vt:lpstr>Case Sensitivity</vt:lpstr>
      <vt:lpstr>Globbing?</vt:lpstr>
      <vt:lpstr>mkdir, rmdir</vt:lpstr>
      <vt:lpstr>cat, echo, touch</vt:lpstr>
      <vt:lpstr>Let’s Do Some Demos!</vt:lpstr>
      <vt:lpstr>What Questions Do you Have for Me?</vt:lpstr>
      <vt:lpstr>Backup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60</cp:revision>
  <dcterms:created xsi:type="dcterms:W3CDTF">2021-06-27T13:01:38Z</dcterms:created>
  <dcterms:modified xsi:type="dcterms:W3CDTF">2021-08-08T16:13:16Z</dcterms:modified>
</cp:coreProperties>
</file>